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27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2486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edef91ec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edef91ec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edfd771d5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edfd771d5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edfd771d5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edfd771d5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dfd771d5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dfd771d5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dfd771d5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dfd771d5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edfd771d5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edfd771d5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Hand-annotated </a:t>
            </a: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 BSE image of cut face 1B. 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</a:rPr>
              <a:t>(close approximation of 171 from CT scan)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edfd771d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edfd771d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“Object Detection”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At Conde Nast we’ve developed software to detect </a:t>
            </a: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Handbags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 in our thousands of images from fashion show runways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We can say with 99.9 confidence that there are </a:t>
            </a:r>
            <a:r>
              <a:rPr lang="en" sz="1400" b="1">
                <a:latin typeface="Roboto"/>
                <a:ea typeface="Roboto"/>
                <a:cs typeface="Roboto"/>
                <a:sym typeface="Roboto"/>
              </a:rPr>
              <a:t>no handbags 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found in our meteorite image sample data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After realizing that we weren’t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going to find handbags in meteorite CT scans,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we decided to consider other approaches to identifying the chondrules. </a:t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dfd771d5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dfd771d5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edfd771d5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edfd771d5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dfd771d5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dfd771d5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edfd771d5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edfd771d5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f74199e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f74199e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edfd771d5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edfd771d5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B539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07376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hyperlink" Target="https://arxiv.org/abs/1504.06375" TargetMode="External"/><Relationship Id="rId5" Type="http://schemas.openxmlformats.org/officeDocument/2006/relationships/hyperlink" Target="https://github.com/sniklaus/pytorch-hed" TargetMode="External"/><Relationship Id="rId6" Type="http://schemas.openxmlformats.org/officeDocument/2006/relationships/hyperlink" Target="https://www2.eecs.berkeley.edu/Research/Projects/CS/vision/grouping/resource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5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612" y="0"/>
            <a:ext cx="9233226" cy="61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-269400" y="1779450"/>
            <a:ext cx="9489600" cy="1584600"/>
          </a:xfrm>
          <a:prstGeom prst="rect">
            <a:avLst/>
          </a:prstGeom>
          <a:solidFill>
            <a:srgbClr val="000000">
              <a:alpha val="323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Meteo(right)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Condé Nast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390950" y="3012533"/>
            <a:ext cx="8350500" cy="2907600"/>
          </a:xfrm>
          <a:prstGeom prst="rect">
            <a:avLst/>
          </a:prstGeom>
          <a:solidFill>
            <a:srgbClr val="3A1E3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336000" y="135358"/>
            <a:ext cx="2620500" cy="190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Comparison of hand-annotated and edge-detected imagery.</a:t>
            </a:r>
            <a:endParaRPr sz="1800"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250" y="289708"/>
            <a:ext cx="4624327" cy="24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498025" y="3041158"/>
            <a:ext cx="8167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[{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"ID": "cjrz4l0kj0h2b0b29g3jwhthb",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"DataRow ID": "cjrz3m95ponxb0anv88jexddb",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"Labeled Data": "https://storage.googleapis.com/labelbox-193903.appspot.com/cjrz30dnzo2bx0898snyd422a%2Fd8a990c3-de2c-9125-ec50-10db953e609c-Sem2_YZ_8a_jpgs_FullRes_Sem2_YZ_8a_0240.jpg",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"Label":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"Chrondule": [{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"geometry": [{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262,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834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228,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847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221,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868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219,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877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210,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870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194,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874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181,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876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170,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886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170,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906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169,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930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174,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964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186,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966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194,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980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202,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991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222,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1002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237,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1005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250,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1007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267,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1019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282,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1012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314,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1005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333,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994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344,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984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349,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966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362,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969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375,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971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369,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952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363,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935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355,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913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352,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897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347,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880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334,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869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336,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854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305,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842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"x": 286,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"y": 845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}]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}]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"Created By": "Sundeep.paruchuri@gmail.com",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"Project Name": "AMNH",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"Created At": "2019-02-10T16:30:56.000Z",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"Seconds to Label": 178.077,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"External ID": "Sem2_YZ_8a_jpgs_FullRes_Sem2_YZ_8a_0240.jpg",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"Agreement": null,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"Dataset Name": "Annotation",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"Reviews": [],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"View Label": "https://image-segmentation-v4.labelbox.com?project=cjrz3d5z106zc0b29wovjghcz&amp;label=cjrz4l0kj0h2b0b29g3jwhthb",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"Masks": {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"Chrondule": "https://us-central1-labelbox-193903.cloudfunctions.net/mask-exporter?jwt=eyJhbGciOiJIUzI1NiIsInR5cCI6IkpXVCJ9.eyJsYWJlbElkIjoiY2pyejRsMGtqMGgyYjBiMjlnM2p3aHRoYiIsImNsYXNzTmFtZSI6IkNocm9uZHVsZSIsImlhdCI6MTU0OTgxNjc5NywiZXhwIjoxNzA3NDk2Nzk3fQ.7AGNrQJeCOT5xzztQYoNOAVsMMC7nAeYzVg4FoNaKLQ"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}]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ctrTitle"/>
          </p:nvPr>
        </p:nvSpPr>
        <p:spPr>
          <a:xfrm>
            <a:off x="402750" y="193150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Move annotations to standard image annotation tool like LabelBox.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Produce positive annotated example set.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Determine how to close uncomplete edges in HED model.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Investigate supervised HED model or -mask-RCN models.</a:t>
            </a:r>
            <a:endParaRPr sz="22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5199"/>
            <a:ext cx="9144000" cy="38672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1025850" y="2295750"/>
            <a:ext cx="7554900" cy="20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highlight>
                  <a:srgbClr val="073763"/>
                </a:highlight>
                <a:latin typeface="Roboto"/>
                <a:ea typeface="Roboto"/>
                <a:cs typeface="Roboto"/>
                <a:sym typeface="Roboto"/>
              </a:rPr>
              <a:t>- Holistically-Nested Edge Detection, Saining Xie, Zhuowen Tu</a:t>
            </a:r>
            <a:endParaRPr b="1">
              <a:solidFill>
                <a:srgbClr val="FFFFFF"/>
              </a:solidFill>
              <a:highlight>
                <a:srgbClr val="07376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ighlight>
                  <a:srgbClr val="073763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https://arxiv.org/abs/1504.06375</a:t>
            </a:r>
            <a:endParaRPr>
              <a:solidFill>
                <a:srgbClr val="FFFFFF"/>
              </a:solidFill>
              <a:highlight>
                <a:srgbClr val="07376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07376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highlight>
                  <a:srgbClr val="073763"/>
                </a:highlight>
                <a:latin typeface="Roboto"/>
                <a:ea typeface="Roboto"/>
                <a:cs typeface="Roboto"/>
                <a:sym typeface="Roboto"/>
              </a:rPr>
              <a:t>- A Reimplementation of HED Using PyTorch, Simon Niklaus</a:t>
            </a:r>
            <a:r>
              <a:rPr lang="en">
                <a:solidFill>
                  <a:srgbClr val="FFFFFF"/>
                </a:solidFill>
                <a:highlight>
                  <a:srgbClr val="073763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u="sng">
                <a:solidFill>
                  <a:srgbClr val="FFFFFF"/>
                </a:solidFill>
                <a:highlight>
                  <a:srgbClr val="073763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https://github.com/sniklaus/pytorch-hed</a:t>
            </a:r>
            <a:endParaRPr>
              <a:solidFill>
                <a:srgbClr val="FFFFFF"/>
              </a:solidFill>
              <a:highlight>
                <a:srgbClr val="07376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07376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highlight>
                  <a:srgbClr val="073763"/>
                </a:highlight>
                <a:latin typeface="Roboto"/>
                <a:ea typeface="Roboto"/>
                <a:cs typeface="Roboto"/>
                <a:sym typeface="Roboto"/>
              </a:rPr>
              <a:t>- Berkeley Segmentation Data Set and Benchmarks 500</a:t>
            </a:r>
            <a:endParaRPr>
              <a:solidFill>
                <a:srgbClr val="FFFFFF"/>
              </a:solidFill>
              <a:highlight>
                <a:srgbClr val="07376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ighlight>
                  <a:srgbClr val="073763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https://www2.eecs.berkeley.edu/Research/Projects/CS/vision/grouping/resources.html</a:t>
            </a:r>
            <a:endParaRPr>
              <a:solidFill>
                <a:srgbClr val="FFFFFF"/>
              </a:solidFill>
              <a:highlight>
                <a:srgbClr val="073763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07376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595175" y="2048475"/>
            <a:ext cx="5195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hundreds of unique CT scans across each meteorite the AMNH captures, gaining an understanding of chondrule density and location is extremely time-consuming.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Our question: Can we use data science to detect and annotate these CT scans with this information?</a:t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019451"/>
            <a:ext cx="2951574" cy="27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944" y="1888732"/>
            <a:ext cx="3709500" cy="31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00" y="2160525"/>
            <a:ext cx="2841450" cy="262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851825" y="2515801"/>
            <a:ext cx="72438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≈</a:t>
            </a:r>
            <a:endParaRPr sz="10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automating this process.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599875" y="2376825"/>
            <a:ext cx="1534200" cy="15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1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85400" y="4099725"/>
            <a:ext cx="216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Preprocess Images to isolate Condrules.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2721450" y="3005625"/>
            <a:ext cx="1534200" cy="15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2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2407050" y="1936725"/>
            <a:ext cx="216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standard annotation techniques to build a set of training images.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4768325" y="2376825"/>
            <a:ext cx="1534200" cy="1534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3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4240000" y="4099725"/>
            <a:ext cx="25908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Train and tune a model using images from (1) and annotation data from (2).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7145200" y="3005625"/>
            <a:ext cx="1534200" cy="15342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4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6830800" y="1936725"/>
            <a:ext cx="216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Use this model automate the process of finding condrules.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" name="Google Shape;99;p16"/>
          <p:cNvCxnSpPr>
            <a:stCxn id="91" idx="6"/>
            <a:endCxn id="93" idx="2"/>
          </p:cNvCxnSpPr>
          <p:nvPr/>
        </p:nvCxnSpPr>
        <p:spPr>
          <a:xfrm>
            <a:off x="2134075" y="3143925"/>
            <a:ext cx="587400" cy="628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6"/>
          <p:cNvCxnSpPr>
            <a:stCxn id="93" idx="6"/>
            <a:endCxn id="95" idx="2"/>
          </p:cNvCxnSpPr>
          <p:nvPr/>
        </p:nvCxnSpPr>
        <p:spPr>
          <a:xfrm rot="10800000" flipH="1">
            <a:off x="4255650" y="3143925"/>
            <a:ext cx="512700" cy="628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16"/>
          <p:cNvCxnSpPr>
            <a:stCxn id="95" idx="6"/>
            <a:endCxn id="97" idx="2"/>
          </p:cNvCxnSpPr>
          <p:nvPr/>
        </p:nvCxnSpPr>
        <p:spPr>
          <a:xfrm>
            <a:off x="6302525" y="3143925"/>
            <a:ext cx="842700" cy="6288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/>
          </p:nvPr>
        </p:nvSpPr>
        <p:spPr>
          <a:xfrm>
            <a:off x="390525" y="23526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better image-set for modeling.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226078" y="18056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CT Scan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r="901" b="62125"/>
          <a:stretch/>
        </p:blipFill>
        <p:spPr>
          <a:xfrm>
            <a:off x="3259375" y="0"/>
            <a:ext cx="58846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5212"/>
            <a:ext cx="2291354" cy="524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904" y="795212"/>
            <a:ext cx="2291351" cy="524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254" y="795212"/>
            <a:ext cx="2291351" cy="5240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656" y="795212"/>
            <a:ext cx="2291344" cy="524015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-125" y="-12225"/>
            <a:ext cx="9144000" cy="8073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171425" y="18925"/>
            <a:ext cx="7256700" cy="7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combination of traditional preprocessing and a HED edge detection model.</a:t>
            </a:r>
            <a:endParaRPr sz="1800"/>
          </a:p>
        </p:txBody>
      </p:sp>
      <p:cxnSp>
        <p:nvCxnSpPr>
          <p:cNvPr id="123" name="Google Shape;123;p19"/>
          <p:cNvCxnSpPr/>
          <p:nvPr/>
        </p:nvCxnSpPr>
        <p:spPr>
          <a:xfrm>
            <a:off x="1252590" y="4874725"/>
            <a:ext cx="5850000" cy="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4491700" y="1053675"/>
            <a:ext cx="4352400" cy="3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425" y="395275"/>
            <a:ext cx="1905000" cy="4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25" y="395288"/>
            <a:ext cx="1905000" cy="4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425" y="395275"/>
            <a:ext cx="190500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ctrTitle"/>
          </p:nvPr>
        </p:nvSpPr>
        <p:spPr>
          <a:xfrm>
            <a:off x="402750" y="256680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Annotating the training set by hand using data science tools.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Microsoft Macintosh PowerPoint</Application>
  <PresentationFormat>On-screen Show (16:9)</PresentationFormat>
  <Paragraphs>172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Roboto</vt:lpstr>
      <vt:lpstr>Poppins</vt:lpstr>
      <vt:lpstr>Material</vt:lpstr>
      <vt:lpstr>Meteo(right)</vt:lpstr>
      <vt:lpstr>Problem</vt:lpstr>
      <vt:lpstr>Our Approach</vt:lpstr>
      <vt:lpstr>Steps to automating this process.</vt:lpstr>
      <vt:lpstr>  Creating a better image-set for modeling.</vt:lpstr>
      <vt:lpstr>Original CT Scan</vt:lpstr>
      <vt:lpstr>A combination of traditional preprocessing and a HED edge detection model.</vt:lpstr>
      <vt:lpstr>PowerPoint Presentation</vt:lpstr>
      <vt:lpstr>Annotating the training set by hand using data science tools. </vt:lpstr>
      <vt:lpstr>Comparison of hand-annotated and edge-detected imagery.</vt:lpstr>
      <vt:lpstr>What’s next?</vt:lpstr>
      <vt:lpstr>Next Steps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Meteo(right)</dc:title>
  <cp:lastModifiedBy>Public Programs</cp:lastModifiedBy>
  <cp:revision>1</cp:revision>
  <dcterms:modified xsi:type="dcterms:W3CDTF">2019-02-10T18:09:16Z</dcterms:modified>
</cp:coreProperties>
</file>